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 Slab" panose="020B0604020202020204" charset="0"/>
      <p:regular r:id="rId16"/>
    </p:embeddedFont>
    <p:embeddedFont>
      <p:font typeface="Roboto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4385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bit.ly" TargetMode="External"/><Relationship Id="rId5" Type="http://schemas.openxmlformats.org/officeDocument/2006/relationships/hyperlink" Target="http://bank-secure.com" TargetMode="External"/><Relationship Id="rId4" Type="http://schemas.openxmlformats.org/officeDocument/2006/relationships/hyperlink" Target="http://bank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hyperlink" Target="https://github.com/htr-tech/zphishe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58372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is Phishing?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25767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Phishing is a type of online scam where attackers try to trick you into giving away personal information, like passwords or credit card numbers. They often do this by pretending to be a trustworthy source, like a bank or a popular website.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28351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 example, you might receive an email that looks like it's from your bank, asking you to click a link and enter your details. If you do, the attackers can steal your information. It’s important to be cautious and verify any requests for personal info before responding!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9902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6083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- GOVIND GOPAL KUSHWAH</a:t>
            </a:r>
            <a:endParaRPr lang="en-US" sz="1750" dirty="0"/>
          </a:p>
        </p:txBody>
      </p:sp>
      <p:sp>
        <p:nvSpPr>
          <p:cNvPr id="8" name="Rounded Rectangle 7"/>
          <p:cNvSpPr/>
          <p:nvPr/>
        </p:nvSpPr>
        <p:spPr>
          <a:xfrm>
            <a:off x="12801600" y="7764651"/>
            <a:ext cx="1720312" cy="340963"/>
          </a:xfrm>
          <a:prstGeom prst="roundRect">
            <a:avLst/>
          </a:prstGeom>
          <a:solidFill>
            <a:srgbClr val="202733"/>
          </a:solidFill>
          <a:ln>
            <a:solidFill>
              <a:srgbClr val="2027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853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3900" y="3154085"/>
            <a:ext cx="8831461" cy="646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Common Phishing Attack Examples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3900" y="4343162"/>
            <a:ext cx="465296" cy="465296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892612" y="4420672"/>
            <a:ext cx="127873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96008" y="4343162"/>
            <a:ext cx="258532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Email phishing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396008" y="4790242"/>
            <a:ext cx="5815846" cy="992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 get an email that looks like it’s from your bank, asking you to click a link to confirm your account. The link takes you to a fake website.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8665" y="4343162"/>
            <a:ext cx="465296" cy="465296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9" name="Text 6"/>
          <p:cNvSpPr/>
          <p:nvPr/>
        </p:nvSpPr>
        <p:spPr>
          <a:xfrm>
            <a:off x="7565588" y="4420672"/>
            <a:ext cx="171331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8090773" y="4343162"/>
            <a:ext cx="258532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Fake SMS Messages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8090773" y="4790242"/>
            <a:ext cx="5815846" cy="992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messages can tell you that your account has been compromised, or that you need to update your information, and they often include a link to a fake website.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23900" y="6222325"/>
            <a:ext cx="465296" cy="465296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3" name="Text 10"/>
          <p:cNvSpPr/>
          <p:nvPr/>
        </p:nvSpPr>
        <p:spPr>
          <a:xfrm>
            <a:off x="872728" y="6299835"/>
            <a:ext cx="167521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396008" y="6222325"/>
            <a:ext cx="3479244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Fake Social Media Messages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396008" y="6669405"/>
            <a:ext cx="5815846" cy="992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messages might be sent from a fake account that impersonates a friend or colleague, asking you to click on a link or download an attachment.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418665" y="6222325"/>
            <a:ext cx="465296" cy="465296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7" name="Text 14"/>
          <p:cNvSpPr/>
          <p:nvPr/>
        </p:nvSpPr>
        <p:spPr>
          <a:xfrm>
            <a:off x="7561421" y="6299835"/>
            <a:ext cx="179784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8090773" y="6222325"/>
            <a:ext cx="258532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Malware Phishing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8090773" y="6669405"/>
            <a:ext cx="5815846" cy="661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 email has an attachment that, when opened, installs harmful software on your device.</a:t>
            </a:r>
            <a:endParaRPr lang="en-US" sz="1600" dirty="0"/>
          </a:p>
        </p:txBody>
      </p:sp>
      <p:sp>
        <p:nvSpPr>
          <p:cNvPr id="20" name="Rounded Rectangle 19"/>
          <p:cNvSpPr/>
          <p:nvPr/>
        </p:nvSpPr>
        <p:spPr>
          <a:xfrm>
            <a:off x="12801600" y="7764651"/>
            <a:ext cx="1720312" cy="340963"/>
          </a:xfrm>
          <a:prstGeom prst="roundRect">
            <a:avLst/>
          </a:prstGeom>
          <a:solidFill>
            <a:srgbClr val="202733"/>
          </a:solidFill>
          <a:ln>
            <a:solidFill>
              <a:srgbClr val="2027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0538" y="735092"/>
            <a:ext cx="6465451" cy="646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Identifying Phishing URLs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541532" y="1691878"/>
            <a:ext cx="7364730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/>
            </a:pPr>
            <a:r>
              <a:rPr lang="en-US" sz="16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Look at the URL</a:t>
            </a: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Check if the web address starts with "http://" instead of "https://". The "s" means it's more secure.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541532" y="2426256"/>
            <a:ext cx="7364730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2"/>
            </a:pPr>
            <a:r>
              <a:rPr lang="en-US" sz="16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Check the domain name</a:t>
            </a: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Make sure the domain matches the official website. For example, look for "</a:t>
            </a:r>
            <a:r>
              <a:rPr lang="en-US" sz="1600" u="sng" dirty="0">
                <a:solidFill>
                  <a:srgbClr val="66A8EE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bank.com</a:t>
            </a: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 instead of "</a:t>
            </a:r>
            <a:r>
              <a:rPr lang="en-US" sz="1600" u="sng" dirty="0">
                <a:solidFill>
                  <a:srgbClr val="66A8EE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bank-secure.com</a:t>
            </a: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541532" y="3160633"/>
            <a:ext cx="7364730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3"/>
            </a:pPr>
            <a:r>
              <a:rPr lang="en-US" sz="16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Watch for misspellings</a:t>
            </a: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Phishing sites often have typos or extra words. If it looks weird, be cautious.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541532" y="3895011"/>
            <a:ext cx="7364730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4"/>
            </a:pPr>
            <a:r>
              <a:rPr lang="en-US" sz="16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Shortened links</a:t>
            </a: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Be careful with shortened URLs (like </a:t>
            </a:r>
            <a:r>
              <a:rPr lang="en-US" sz="1600" u="sng" dirty="0">
                <a:solidFill>
                  <a:srgbClr val="66A8EE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bit.ly</a:t>
            </a: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). Hover over them to see the real link before clicking.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541532" y="4629388"/>
            <a:ext cx="7364730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5"/>
            </a:pPr>
            <a:r>
              <a:rPr lang="en-US" sz="16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Unusual characters</a:t>
            </a: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Look for strange characters or symbols in the URL. They can indicate a fake site.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541532" y="5363766"/>
            <a:ext cx="7364730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6"/>
            </a:pPr>
            <a:r>
              <a:rPr lang="en-US" sz="16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Generic greetings</a:t>
            </a: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Phishing emails may use generic greetings like "Dear customer" instead of your name.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541532" y="6098143"/>
            <a:ext cx="7364730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7"/>
            </a:pPr>
            <a:r>
              <a:rPr lang="en-US" sz="16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Urgent language</a:t>
            </a: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If the URL is from a site asking you to act quickly (like "verify your account"), be suspicious.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541532" y="6832521"/>
            <a:ext cx="7364730" cy="661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8"/>
            </a:pPr>
            <a:r>
              <a:rPr lang="en-US" sz="16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a link scanner</a:t>
            </a: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There are online tools where you can paste a URL to check if it’s safe.</a:t>
            </a:r>
            <a:endParaRPr lang="en-US" sz="1600" dirty="0"/>
          </a:p>
        </p:txBody>
      </p:sp>
      <p:sp>
        <p:nvSpPr>
          <p:cNvPr id="12" name="Rounded Rectangle 11"/>
          <p:cNvSpPr/>
          <p:nvPr/>
        </p:nvSpPr>
        <p:spPr>
          <a:xfrm>
            <a:off x="12801600" y="7764651"/>
            <a:ext cx="1720312" cy="340963"/>
          </a:xfrm>
          <a:prstGeom prst="roundRect">
            <a:avLst/>
          </a:prstGeom>
          <a:solidFill>
            <a:srgbClr val="202733"/>
          </a:solidFill>
          <a:ln>
            <a:solidFill>
              <a:srgbClr val="2027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676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940" y="2890361"/>
            <a:ext cx="6263045" cy="591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Practical of Phishing Attack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2940" y="3766304"/>
            <a:ext cx="13304520" cy="6060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Step 1 - First, we need to install the tool from Github.                                                                                                                      </a:t>
            </a:r>
            <a:endParaRPr lang="en-US" sz="1450" dirty="0" smtClean="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450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   </a:t>
            </a:r>
            <a:r>
              <a:rPr lang="en-US" sz="14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2.     For installing the tool go to the Github repository of the ZPhisher.                                                                                 </a:t>
            </a:r>
            <a:r>
              <a:rPr lang="en-US" sz="14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endParaRPr lang="en-US" sz="1450" dirty="0" smtClean="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450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   3</a:t>
            </a:r>
            <a:r>
              <a:rPr lang="en-US" sz="14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     Fire up your terminal and write the following commands.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62940" y="4690699"/>
            <a:ext cx="13304520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           </a:t>
            </a:r>
            <a:r>
              <a:rPr lang="en-US" sz="1450" dirty="0" err="1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git</a:t>
            </a:r>
            <a:r>
              <a:rPr lang="en-US" sz="1450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clone </a:t>
            </a:r>
            <a:r>
              <a:rPr lang="en-US" sz="1450" u="sng" dirty="0">
                <a:solidFill>
                  <a:srgbClr val="66A8EE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https://github.com/htr-tech/zphisher</a:t>
            </a:r>
            <a:endParaRPr lang="en-US" sz="1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7309" y="5312080"/>
            <a:ext cx="4914305" cy="2605564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12801600" y="7764651"/>
            <a:ext cx="1720312" cy="340963"/>
          </a:xfrm>
          <a:prstGeom prst="roundRect">
            <a:avLst/>
          </a:prstGeom>
          <a:solidFill>
            <a:srgbClr val="202733"/>
          </a:solidFill>
          <a:ln>
            <a:solidFill>
              <a:srgbClr val="2027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098" y="820222"/>
            <a:ext cx="13060204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4. Then we need to go inside the zphisher directory using cd command:  </a:t>
            </a:r>
            <a:r>
              <a:rPr lang="en-US" sz="1750" b="1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cd       </a:t>
            </a:r>
          </a:p>
          <a:p>
            <a:pPr marL="0" indent="0">
              <a:lnSpc>
                <a:spcPts val="2800"/>
              </a:lnSpc>
              <a:buNone/>
            </a:pPr>
            <a:r>
              <a:rPr lang="en-US" sz="1750" b="1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cd </a:t>
            </a: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zphisher</a:t>
            </a:r>
            <a:endParaRPr lang="en-US" sz="1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98" y="1790224"/>
            <a:ext cx="4851202" cy="2397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85098" y="4439960"/>
            <a:ext cx="13060204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00"/>
              </a:lnSpc>
              <a:buAutoNum type="arabicPeriod" startAt="5"/>
            </a:pPr>
            <a:r>
              <a:rPr lang="en-US" sz="1750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Here 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need to give executable permission to the bash script by using following command:                                   </a:t>
            </a:r>
            <a:endParaRPr lang="en-US" sz="1750" dirty="0" smtClean="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>
              <a:lnSpc>
                <a:spcPts val="2800"/>
              </a:lnSpc>
            </a:pPr>
            <a:r>
              <a:rPr lang="en-US" sz="1750" b="1" dirty="0" err="1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chmod</a:t>
            </a:r>
            <a:r>
              <a:rPr lang="en-US" sz="1750" b="1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+x ​zphisher.sh​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98" y="5409962"/>
            <a:ext cx="4991457" cy="2201228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2801600" y="7764651"/>
            <a:ext cx="1720312" cy="340963"/>
          </a:xfrm>
          <a:prstGeom prst="roundRect">
            <a:avLst/>
          </a:prstGeom>
          <a:solidFill>
            <a:srgbClr val="202733"/>
          </a:solidFill>
          <a:ln>
            <a:solidFill>
              <a:srgbClr val="2027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6743" y="634127"/>
            <a:ext cx="13416915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6. Now we are ready to run it. We can run it by using following command:                                                                        </a:t>
            </a:r>
            <a:endParaRPr lang="en-US" dirty="0" smtClean="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150"/>
              </a:lnSpc>
              <a:buNone/>
            </a:pPr>
            <a:r>
              <a:rPr lang="en-US" b="1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bash </a:t>
            </a:r>
            <a:r>
              <a:rPr lang="en-US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zphisher.sh</a:t>
            </a:r>
            <a:endParaRPr lang="en-US" b="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43" y="1574449"/>
            <a:ext cx="3398032" cy="320208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06743" y="4795838"/>
            <a:ext cx="13416915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7. Here everything is very clear</a:t>
            </a:r>
            <a:r>
              <a:rPr lang="en-US" sz="13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884039" y="5268158"/>
            <a:ext cx="13139618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 example we choose 02 for Instagram and press enter</a:t>
            </a:r>
            <a:r>
              <a:rPr lang="en-US" sz="13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43" y="5740479"/>
            <a:ext cx="4919305" cy="153852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6743" y="7474029"/>
            <a:ext cx="13416915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                                         </a:t>
            </a:r>
            <a:endParaRPr lang="en-US" sz="1350" dirty="0"/>
          </a:p>
        </p:txBody>
      </p:sp>
      <p:sp>
        <p:nvSpPr>
          <p:cNvPr id="8" name="Rounded Rectangle 7"/>
          <p:cNvSpPr/>
          <p:nvPr/>
        </p:nvSpPr>
        <p:spPr>
          <a:xfrm>
            <a:off x="12801600" y="7764651"/>
            <a:ext cx="1720312" cy="340963"/>
          </a:xfrm>
          <a:prstGeom prst="roundRect">
            <a:avLst/>
          </a:prstGeom>
          <a:solidFill>
            <a:srgbClr val="202733"/>
          </a:solidFill>
          <a:ln>
            <a:solidFill>
              <a:srgbClr val="2027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4716" y="355402"/>
            <a:ext cx="13644324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Here we can choose whatever we think easy to trick our victim. For an example we choose 2 for a "Traditional Login Page".</a:t>
            </a:r>
            <a:endParaRPr lang="en-US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313" y="679832"/>
            <a:ext cx="3198495" cy="18366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84716" y="2633305"/>
            <a:ext cx="13644324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Now if you want to </a:t>
            </a:r>
            <a:r>
              <a:rPr lang="en-US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change </a:t>
            </a: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URL then  select Y other then select N and we can seen URL . We will send this URL to the Target</a:t>
            </a:r>
            <a:r>
              <a:rPr lang="en-US" sz="9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.​</a:t>
            </a:r>
            <a:endParaRPr lang="en-US" sz="9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313" y="2982873"/>
            <a:ext cx="4859893" cy="154102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84716" y="4523899"/>
            <a:ext cx="13644324" cy="183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 soon as he opens the target link, his Instagram login page will open and as soon as he enters his Id and password</a:t>
            </a:r>
            <a:r>
              <a:rPr lang="en-US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dirty="0" smtClean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</a:t>
            </a: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his information will be displayed on the screen</a:t>
            </a:r>
            <a:r>
              <a:rPr lang="en-US" sz="9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3375" y="5408325"/>
            <a:ext cx="1414463" cy="2697289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12801600" y="7764651"/>
            <a:ext cx="1720312" cy="340963"/>
          </a:xfrm>
          <a:prstGeom prst="roundRect">
            <a:avLst/>
          </a:prstGeom>
          <a:solidFill>
            <a:srgbClr val="202733"/>
          </a:solidFill>
          <a:ln>
            <a:solidFill>
              <a:srgbClr val="2027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627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Protecting Against Phishing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43092" y="3020497"/>
            <a:ext cx="719351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Check Links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Before clicking on a link, hover over it to see where it goes. If it looks strange, don’t click it.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643092" y="3825597"/>
            <a:ext cx="719351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Verify Emails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Look closely at the sender's email address. If it looks weird or different from what you expect, be cautious.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643092" y="4630698"/>
            <a:ext cx="719351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Strong Passwords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Create unique passwords for each of your accounts. Use a mix of letters, numbers, and symbols.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43092" y="5435798"/>
            <a:ext cx="719351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Enable Two-Factor Authentication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This adds an extra step when logging in, making it harder for someone to access your account.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43092" y="6240899"/>
            <a:ext cx="719351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Don’t Share Personal Info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Never give out sensitive information like passwords or credit card numbers over email or text.</a:t>
            </a:r>
            <a:endParaRPr lang="en-US" sz="1750" dirty="0"/>
          </a:p>
        </p:txBody>
      </p:sp>
      <p:sp>
        <p:nvSpPr>
          <p:cNvPr id="9" name="Rounded Rectangle 8"/>
          <p:cNvSpPr/>
          <p:nvPr/>
        </p:nvSpPr>
        <p:spPr>
          <a:xfrm>
            <a:off x="12801600" y="7764651"/>
            <a:ext cx="1720312" cy="340963"/>
          </a:xfrm>
          <a:prstGeom prst="roundRect">
            <a:avLst/>
          </a:prstGeom>
          <a:solidFill>
            <a:srgbClr val="202733"/>
          </a:solidFill>
          <a:ln>
            <a:solidFill>
              <a:srgbClr val="2027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37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                 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7861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404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07293"/>
            <a:ext cx="75571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                            </a:t>
            </a:r>
            <a:r>
              <a:rPr lang="en-US" sz="4450" b="1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6" name="Text 4"/>
          <p:cNvSpPr/>
          <p:nvPr/>
        </p:nvSpPr>
        <p:spPr>
          <a:xfrm>
            <a:off x="793790" y="415623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742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923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10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6284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72465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Rounded Rectangle 11"/>
          <p:cNvSpPr/>
          <p:nvPr/>
        </p:nvSpPr>
        <p:spPr>
          <a:xfrm>
            <a:off x="12801600" y="7764651"/>
            <a:ext cx="1720312" cy="340963"/>
          </a:xfrm>
          <a:prstGeom prst="roundRect">
            <a:avLst/>
          </a:prstGeom>
          <a:solidFill>
            <a:srgbClr val="202733"/>
          </a:solidFill>
          <a:ln>
            <a:solidFill>
              <a:srgbClr val="2027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783</Words>
  <Application>Microsoft Office PowerPoint</Application>
  <PresentationFormat>Custom</PresentationFormat>
  <Paragraphs>61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Roboto Slab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Student</cp:lastModifiedBy>
  <cp:revision>3</cp:revision>
  <dcterms:created xsi:type="dcterms:W3CDTF">2024-09-19T17:41:57Z</dcterms:created>
  <dcterms:modified xsi:type="dcterms:W3CDTF">2024-09-20T02:46:55Z</dcterms:modified>
</cp:coreProperties>
</file>